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Double and Half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6.5 – Find Exact values and establish identities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03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Ex.4 – Establish the Identity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A.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𝑐𝑜𝑡𝐴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𝑡𝑎𝑛𝐴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𝑐𝑜𝑡𝐴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𝑡𝑎𝑛𝐴</m:t>
                        </m:r>
                      </m:den>
                    </m:f>
                  </m:oMath>
                </a14:m>
                <a:r>
                  <a:rPr lang="en-US" sz="3200" dirty="0" smtClean="0"/>
                  <a:t> = cos (2A)</a:t>
                </a: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0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Ex.4 – Establish the Identity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B.   </a:t>
                </a:r>
                <a:r>
                  <a:rPr lang="en-US" sz="3200" dirty="0" err="1" smtClean="0"/>
                  <a:t>Csc</a:t>
                </a:r>
                <a:r>
                  <a:rPr lang="en-US" sz="3200" dirty="0" smtClean="0"/>
                  <a:t> (2A)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err="1" smtClean="0"/>
                  <a:t>secA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cscA</a:t>
                </a: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502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double and half angle formulas to find exact values and establish identities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Ex.1 – Find each exact value using a half-angle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/>
              <a:t> </a:t>
            </a:r>
            <a:r>
              <a:rPr lang="en-US" dirty="0" smtClean="0"/>
              <a:t> Sin 195°                                             B .  Cos (-3</a:t>
            </a:r>
            <a:r>
              <a:rPr lang="el-GR" dirty="0" smtClean="0"/>
              <a:t>π</a:t>
            </a:r>
            <a:r>
              <a:rPr lang="en-US" dirty="0" smtClean="0"/>
              <a:t>/8)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2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Ex.2  If cot </a:t>
            </a:r>
            <a:r>
              <a:rPr lang="el-GR" dirty="0" smtClean="0"/>
              <a:t>θ</a:t>
            </a:r>
            <a:r>
              <a:rPr lang="en-US" dirty="0" smtClean="0"/>
              <a:t> = 3, and cos </a:t>
            </a:r>
            <a:r>
              <a:rPr lang="el-GR" dirty="0" smtClean="0"/>
              <a:t>θ</a:t>
            </a:r>
            <a:r>
              <a:rPr lang="en-US" dirty="0" smtClean="0"/>
              <a:t> &lt; 0,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then find: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Sin (2</a:t>
            </a:r>
            <a:r>
              <a:rPr lang="el-GR" dirty="0" smtClean="0"/>
              <a:t>θ</a:t>
            </a:r>
            <a:r>
              <a:rPr lang="en-US" dirty="0" smtClean="0"/>
              <a:t>) =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B.  Cos (2</a:t>
            </a:r>
            <a:r>
              <a:rPr lang="el-GR" dirty="0" smtClean="0"/>
              <a:t>θ</a:t>
            </a:r>
            <a:r>
              <a:rPr lang="en-US" dirty="0" smtClean="0"/>
              <a:t>) =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C.  Tan (2</a:t>
            </a:r>
            <a:r>
              <a:rPr lang="el-GR" dirty="0" smtClean="0"/>
              <a:t>θ</a:t>
            </a:r>
            <a:r>
              <a:rPr lang="en-US" dirty="0" smtClean="0"/>
              <a:t>)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6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Ex.3 – Find the exact value.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A.  Sin [2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 smtClean="0"/>
                  <a:t>(4/5)]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45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8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Ex.3 – Find the exact value.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B.  Sin [2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 smtClean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 smtClean="0"/>
                  <a:t>/2)]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45" t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45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Ex.3 – Find the exact value.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C.  Cos [ 2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 smtClean="0"/>
                  <a:t>(-4/3)]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45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97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Ex.3 – Find the exact value.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D.  </a:t>
                </a:r>
                <a:r>
                  <a:rPr lang="en-US" sz="2400" dirty="0" err="1" smtClean="0"/>
                  <a:t>Csc</a:t>
                </a:r>
                <a:r>
                  <a:rPr lang="en-US" sz="2400" dirty="0" smtClean="0"/>
                  <a:t> [2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 smtClean="0"/>
                  <a:t>(-3/5)]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45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58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Ex.3 – Find the exact value.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E. tan [2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 smtClean="0"/>
                  <a:t>(3/4)]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45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5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280</TotalTime>
  <Words>166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Century Gothic</vt:lpstr>
      <vt:lpstr>Wingdings 3</vt:lpstr>
      <vt:lpstr>Ion</vt:lpstr>
      <vt:lpstr>Double and Half Angles</vt:lpstr>
      <vt:lpstr>Today’s Objective</vt:lpstr>
      <vt:lpstr>Ex.1 – Find each exact value using a half-angle formula</vt:lpstr>
      <vt:lpstr>Ex.2  If cot θ = 3, and cos θ &lt; 0,    then find:</vt:lpstr>
      <vt:lpstr>Ex.3 – Find the exact value.</vt:lpstr>
      <vt:lpstr>Ex.3 – Find the exact value.</vt:lpstr>
      <vt:lpstr>Ex.3 – Find the exact value.</vt:lpstr>
      <vt:lpstr>Ex.3 – Find the exact value.</vt:lpstr>
      <vt:lpstr>Ex.3 – Find the exact value.</vt:lpstr>
      <vt:lpstr>Ex.4 – Establish the Identity</vt:lpstr>
      <vt:lpstr>Ex.4 – Establish the Identity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and Half Angles</dc:title>
  <dc:creator>Pfeil, Jason</dc:creator>
  <cp:lastModifiedBy>Pfeil, Jason</cp:lastModifiedBy>
  <cp:revision>6</cp:revision>
  <dcterms:created xsi:type="dcterms:W3CDTF">2016-02-17T14:05:20Z</dcterms:created>
  <dcterms:modified xsi:type="dcterms:W3CDTF">2016-02-17T18:46:03Z</dcterms:modified>
</cp:coreProperties>
</file>